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82" r:id="rId4"/>
    <p:sldId id="283" r:id="rId5"/>
    <p:sldId id="284" r:id="rId6"/>
    <p:sldId id="285" r:id="rId7"/>
    <p:sldId id="286" r:id="rId8"/>
    <p:sldId id="266" r:id="rId9"/>
    <p:sldId id="291" r:id="rId10"/>
    <p:sldId id="297" r:id="rId11"/>
    <p:sldId id="270" r:id="rId12"/>
    <p:sldId id="293" r:id="rId13"/>
    <p:sldId id="294" r:id="rId14"/>
    <p:sldId id="288" r:id="rId15"/>
    <p:sldId id="271" r:id="rId16"/>
    <p:sldId id="296" r:id="rId17"/>
    <p:sldId id="302" r:id="rId18"/>
    <p:sldId id="298" r:id="rId19"/>
    <p:sldId id="289" r:id="rId20"/>
    <p:sldId id="290" r:id="rId21"/>
    <p:sldId id="279" r:id="rId22"/>
    <p:sldId id="301" r:id="rId23"/>
    <p:sldId id="287" r:id="rId24"/>
    <p:sldId id="280" r:id="rId25"/>
    <p:sldId id="281" r:id="rId26"/>
    <p:sldId id="27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490BCF-72A4-42CF-B41E-6FB0606B5BAC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A34E1A-9F23-41E7-BAB8-DF7F8549AFBC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2. </a:t>
          </a:r>
          <a:r>
            <a:rPr lang="en-US" sz="2800" dirty="0" err="1" smtClean="0">
              <a:solidFill>
                <a:schemeClr val="tx1"/>
              </a:solidFill>
            </a:rPr>
            <a:t>Phạm</a:t>
          </a:r>
          <a:r>
            <a:rPr lang="en-US" sz="2800" dirty="0" smtClean="0">
              <a:solidFill>
                <a:schemeClr val="tx1"/>
              </a:solidFill>
            </a:rPr>
            <a:t> vi </a:t>
          </a:r>
          <a:r>
            <a:rPr lang="en-US" sz="2800" dirty="0" err="1" smtClean="0">
              <a:solidFill>
                <a:schemeClr val="tx1"/>
              </a:solidFill>
            </a:rPr>
            <a:t>đồ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án</a:t>
          </a:r>
          <a:endParaRPr lang="en-US" sz="2800" dirty="0">
            <a:solidFill>
              <a:schemeClr val="tx1"/>
            </a:solidFill>
          </a:endParaRPr>
        </a:p>
      </dgm:t>
    </dgm:pt>
    <dgm:pt modelId="{D7682ED4-9F3E-418C-86CC-96521F827DDD}" type="parTrans" cxnId="{AE362B84-C49B-4827-B3F4-4EEDFAEDA5A7}">
      <dgm:prSet/>
      <dgm:spPr/>
      <dgm:t>
        <a:bodyPr/>
        <a:lstStyle/>
        <a:p>
          <a:endParaRPr lang="en-US"/>
        </a:p>
      </dgm:t>
    </dgm:pt>
    <dgm:pt modelId="{BD9FF204-9828-41F9-88FF-BB2068107968}" type="sibTrans" cxnId="{AE362B84-C49B-4827-B3F4-4EEDFAEDA5A7}">
      <dgm:prSet/>
      <dgm:spPr/>
      <dgm:t>
        <a:bodyPr/>
        <a:lstStyle/>
        <a:p>
          <a:endParaRPr lang="en-US"/>
        </a:p>
      </dgm:t>
    </dgm:pt>
    <dgm:pt modelId="{54C69FEF-AFC1-4892-B433-E5DA44C1F010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4. </a:t>
          </a:r>
          <a:r>
            <a:rPr lang="en-US" sz="2800" dirty="0" err="1" smtClean="0">
              <a:solidFill>
                <a:schemeClr val="tx1"/>
              </a:solidFill>
            </a:rPr>
            <a:t>Phân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tích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đồ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án</a:t>
          </a:r>
          <a:endParaRPr lang="en-US" sz="2800" dirty="0">
            <a:solidFill>
              <a:schemeClr val="tx1"/>
            </a:solidFill>
          </a:endParaRPr>
        </a:p>
      </dgm:t>
    </dgm:pt>
    <dgm:pt modelId="{E33DE232-ED30-4CEE-9722-28A1CCB46D8A}" type="parTrans" cxnId="{98B415FE-FC71-494C-9E86-6248D514B268}">
      <dgm:prSet/>
      <dgm:spPr/>
      <dgm:t>
        <a:bodyPr/>
        <a:lstStyle/>
        <a:p>
          <a:endParaRPr lang="en-US"/>
        </a:p>
      </dgm:t>
    </dgm:pt>
    <dgm:pt modelId="{0E7BDCC6-2E17-411A-B531-FAC2B5624524}" type="sibTrans" cxnId="{98B415FE-FC71-494C-9E86-6248D514B268}">
      <dgm:prSet/>
      <dgm:spPr/>
      <dgm:t>
        <a:bodyPr/>
        <a:lstStyle/>
        <a:p>
          <a:endParaRPr lang="en-US"/>
        </a:p>
      </dgm:t>
    </dgm:pt>
    <dgm:pt modelId="{F7DDD160-F847-491D-90A3-396B2BBEE852}">
      <dgm:prSet phldrT="[Text]" custT="1"/>
      <dgm:spPr>
        <a:solidFill>
          <a:schemeClr val="accent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1.Lời </a:t>
          </a:r>
          <a:r>
            <a:rPr lang="en-US" sz="2800" dirty="0" err="1" smtClean="0">
              <a:solidFill>
                <a:schemeClr val="tx1"/>
              </a:solidFill>
            </a:rPr>
            <a:t>nói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đầu</a:t>
          </a:r>
          <a:endParaRPr lang="en-US" sz="2800" dirty="0">
            <a:solidFill>
              <a:schemeClr val="tx1"/>
            </a:solidFill>
          </a:endParaRPr>
        </a:p>
      </dgm:t>
    </dgm:pt>
    <dgm:pt modelId="{B2B06CF3-AAD7-4558-A698-E54D671539EA}" type="sibTrans" cxnId="{B00E98E5-66DB-4DDA-B117-7147D1EC54EC}">
      <dgm:prSet/>
      <dgm:spPr/>
      <dgm:t>
        <a:bodyPr/>
        <a:lstStyle/>
        <a:p>
          <a:endParaRPr lang="en-US"/>
        </a:p>
      </dgm:t>
    </dgm:pt>
    <dgm:pt modelId="{E99C548E-5E83-46A7-A296-1718F25D6134}" type="parTrans" cxnId="{B00E98E5-66DB-4DDA-B117-7147D1EC54EC}">
      <dgm:prSet/>
      <dgm:spPr/>
      <dgm:t>
        <a:bodyPr/>
        <a:lstStyle/>
        <a:p>
          <a:endParaRPr lang="en-US"/>
        </a:p>
      </dgm:t>
    </dgm:pt>
    <dgm:pt modelId="{42942608-95B0-4151-B480-3B09A78E8C93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3. </a:t>
          </a:r>
          <a:r>
            <a:rPr lang="en-US" sz="2800" dirty="0" err="1" smtClean="0">
              <a:solidFill>
                <a:schemeClr val="tx1"/>
              </a:solidFill>
            </a:rPr>
            <a:t>Mục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đích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đồ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án</a:t>
          </a:r>
          <a:endParaRPr lang="en-US" sz="2800" dirty="0">
            <a:solidFill>
              <a:schemeClr val="tx1"/>
            </a:solidFill>
          </a:endParaRPr>
        </a:p>
      </dgm:t>
    </dgm:pt>
    <dgm:pt modelId="{D3E35783-9CE9-472B-92A2-E663575DF11F}" type="parTrans" cxnId="{2DF32259-F973-41F6-B0DB-6EF7D85A2AEE}">
      <dgm:prSet/>
      <dgm:spPr/>
      <dgm:t>
        <a:bodyPr/>
        <a:lstStyle/>
        <a:p>
          <a:endParaRPr lang="en-US"/>
        </a:p>
      </dgm:t>
    </dgm:pt>
    <dgm:pt modelId="{9D8182A5-049A-495B-A50E-7552DE2B17C4}" type="sibTrans" cxnId="{2DF32259-F973-41F6-B0DB-6EF7D85A2AEE}">
      <dgm:prSet/>
      <dgm:spPr/>
      <dgm:t>
        <a:bodyPr/>
        <a:lstStyle/>
        <a:p>
          <a:endParaRPr lang="en-US"/>
        </a:p>
      </dgm:t>
    </dgm:pt>
    <dgm:pt modelId="{D53EF1EA-3C46-4925-898A-5C9F2C0E2EE6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5. Demo </a:t>
          </a:r>
          <a:r>
            <a:rPr lang="en-US" sz="2800" dirty="0" err="1" smtClean="0">
              <a:solidFill>
                <a:schemeClr val="tx1"/>
              </a:solidFill>
            </a:rPr>
            <a:t>chương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trình</a:t>
          </a:r>
          <a:endParaRPr lang="en-US" sz="2800" dirty="0">
            <a:solidFill>
              <a:schemeClr val="tx1"/>
            </a:solidFill>
          </a:endParaRPr>
        </a:p>
      </dgm:t>
    </dgm:pt>
    <dgm:pt modelId="{BF47AF08-1137-485D-BC01-E5B2BA6A08CB}" type="parTrans" cxnId="{0A13FD23-CDF0-4311-90D1-D5FFB7CCF8F6}">
      <dgm:prSet/>
      <dgm:spPr/>
      <dgm:t>
        <a:bodyPr/>
        <a:lstStyle/>
        <a:p>
          <a:endParaRPr lang="en-US"/>
        </a:p>
      </dgm:t>
    </dgm:pt>
    <dgm:pt modelId="{DF71FFB2-600F-4B10-894D-952045C6011B}" type="sibTrans" cxnId="{0A13FD23-CDF0-4311-90D1-D5FFB7CCF8F6}">
      <dgm:prSet/>
      <dgm:spPr/>
      <dgm:t>
        <a:bodyPr/>
        <a:lstStyle/>
        <a:p>
          <a:endParaRPr lang="en-US"/>
        </a:p>
      </dgm:t>
    </dgm:pt>
    <dgm:pt modelId="{2D6E21E5-52EE-483D-80FC-9B4C4788DD0F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6. </a:t>
          </a:r>
          <a:r>
            <a:rPr lang="en-US" sz="2800" dirty="0" err="1" smtClean="0">
              <a:solidFill>
                <a:schemeClr val="tx1"/>
              </a:solidFill>
            </a:rPr>
            <a:t>Kết</a:t>
          </a:r>
          <a:r>
            <a:rPr lang="en-US" sz="2800" dirty="0" smtClean="0">
              <a:solidFill>
                <a:schemeClr val="tx1"/>
              </a:solidFill>
            </a:rPr>
            <a:t> </a:t>
          </a:r>
          <a:r>
            <a:rPr lang="en-US" sz="2800" dirty="0" err="1" smtClean="0">
              <a:solidFill>
                <a:schemeClr val="tx1"/>
              </a:solidFill>
            </a:rPr>
            <a:t>luận</a:t>
          </a:r>
          <a:endParaRPr lang="en-US" sz="2800" dirty="0">
            <a:solidFill>
              <a:schemeClr val="tx1"/>
            </a:solidFill>
          </a:endParaRPr>
        </a:p>
      </dgm:t>
    </dgm:pt>
    <dgm:pt modelId="{8219214B-4382-4811-86D0-1A795CF9B490}" type="parTrans" cxnId="{5CC37BAE-ABE9-4311-8FF2-4634232F90DE}">
      <dgm:prSet/>
      <dgm:spPr/>
      <dgm:t>
        <a:bodyPr/>
        <a:lstStyle/>
        <a:p>
          <a:endParaRPr lang="en-US"/>
        </a:p>
      </dgm:t>
    </dgm:pt>
    <dgm:pt modelId="{1B39F3B4-1257-4C1E-98BD-E792788291CE}" type="sibTrans" cxnId="{5CC37BAE-ABE9-4311-8FF2-4634232F90DE}">
      <dgm:prSet/>
      <dgm:spPr/>
      <dgm:t>
        <a:bodyPr/>
        <a:lstStyle/>
        <a:p>
          <a:endParaRPr lang="en-US"/>
        </a:p>
      </dgm:t>
    </dgm:pt>
    <dgm:pt modelId="{A52022CC-9AB1-4A46-A05C-669CE542CB30}" type="pres">
      <dgm:prSet presAssocID="{51490BCF-72A4-42CF-B41E-6FB0606B5BAC}" presName="linearFlow" presStyleCnt="0">
        <dgm:presLayoutVars>
          <dgm:dir/>
          <dgm:resizeHandles val="exact"/>
        </dgm:presLayoutVars>
      </dgm:prSet>
      <dgm:spPr/>
    </dgm:pt>
    <dgm:pt modelId="{44D2AE12-B2E1-42D9-BAA8-EBAA48B03300}" type="pres">
      <dgm:prSet presAssocID="{F7DDD160-F847-491D-90A3-396B2BBEE852}" presName="composite" presStyleCnt="0"/>
      <dgm:spPr/>
    </dgm:pt>
    <dgm:pt modelId="{C1BA35ED-8848-40B9-861E-3ACEDA29B26A}" type="pres">
      <dgm:prSet presAssocID="{F7DDD160-F847-491D-90A3-396B2BBEE852}" presName="imgShp" presStyleLbl="fgImgPlace1" presStyleIdx="0" presStyleCnt="6" custLinFactX="-36920" custLinFactNeighborX="-100000" custLinFactNeighborY="11064"/>
      <dgm:spPr/>
    </dgm:pt>
    <dgm:pt modelId="{2CBED31B-73ED-47AC-84CF-DFB7B3BAC0D6}" type="pres">
      <dgm:prSet presAssocID="{F7DDD160-F847-491D-90A3-396B2BBEE852}" presName="txShp" presStyleLbl="node1" presStyleIdx="0" presStyleCnt="6" custScaleY="83712" custLinFactNeighborX="-13601" custLinFactNeighborY="144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E68DB-80E4-4C5E-B4D8-265B19070196}" type="pres">
      <dgm:prSet presAssocID="{B2B06CF3-AAD7-4558-A698-E54D671539EA}" presName="spacing" presStyleCnt="0"/>
      <dgm:spPr/>
    </dgm:pt>
    <dgm:pt modelId="{68796B77-8C74-49DC-8945-34C690302294}" type="pres">
      <dgm:prSet presAssocID="{02A34E1A-9F23-41E7-BAB8-DF7F8549AFBC}" presName="composite" presStyleCnt="0"/>
      <dgm:spPr/>
    </dgm:pt>
    <dgm:pt modelId="{FE320641-451C-4CD1-88A7-192D074F2222}" type="pres">
      <dgm:prSet presAssocID="{02A34E1A-9F23-41E7-BAB8-DF7F8549AFBC}" presName="imgShp" presStyleLbl="fgImgPlace1" presStyleIdx="1" presStyleCnt="6" custLinFactX="28539" custLinFactNeighborX="100000" custLinFactNeighborY="-14911"/>
      <dgm:spPr/>
    </dgm:pt>
    <dgm:pt modelId="{754DE373-40A1-4149-8E11-C11143E76F75}" type="pres">
      <dgm:prSet presAssocID="{02A34E1A-9F23-41E7-BAB8-DF7F8549AFBC}" presName="txShp" presStyleLbl="node1" presStyleIdx="1" presStyleCnt="6" custAng="0" custScaleY="73518" custLinFactNeighborX="17461" custLinFactNeighborY="-166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C949CB-3C4F-4C35-B91D-A74D200FBA32}" type="pres">
      <dgm:prSet presAssocID="{BD9FF204-9828-41F9-88FF-BB2068107968}" presName="spacing" presStyleCnt="0"/>
      <dgm:spPr/>
    </dgm:pt>
    <dgm:pt modelId="{1785976A-8D90-4E0D-B758-301D5B250876}" type="pres">
      <dgm:prSet presAssocID="{42942608-95B0-4151-B480-3B09A78E8C93}" presName="composite" presStyleCnt="0"/>
      <dgm:spPr/>
    </dgm:pt>
    <dgm:pt modelId="{5A36ACD7-F89D-4384-92B7-A7F2972E47A4}" type="pres">
      <dgm:prSet presAssocID="{42942608-95B0-4151-B480-3B09A78E8C93}" presName="imgShp" presStyleLbl="fgImgPlace1" presStyleIdx="2" presStyleCnt="6" custLinFactX="-28008" custLinFactNeighborX="-100000" custLinFactNeighborY="-29345"/>
      <dgm:spPr/>
    </dgm:pt>
    <dgm:pt modelId="{6F2B3F54-BF45-46A7-874C-1F3381D43334}" type="pres">
      <dgm:prSet presAssocID="{42942608-95B0-4151-B480-3B09A78E8C93}" presName="txShp" presStyleLbl="node1" presStyleIdx="2" presStyleCnt="6" custFlipVert="1" custScaleX="98652" custScaleY="87415" custLinFactNeighborX="-13133" custLinFactNeighborY="-24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44C79F-ADC2-4B3F-8F76-05E2D88ABC1D}" type="pres">
      <dgm:prSet presAssocID="{9D8182A5-049A-495B-A50E-7552DE2B17C4}" presName="spacing" presStyleCnt="0"/>
      <dgm:spPr/>
    </dgm:pt>
    <dgm:pt modelId="{5D19EACF-EE2F-40B4-B0F0-C66D55C1D73A}" type="pres">
      <dgm:prSet presAssocID="{54C69FEF-AFC1-4892-B433-E5DA44C1F010}" presName="composite" presStyleCnt="0"/>
      <dgm:spPr/>
    </dgm:pt>
    <dgm:pt modelId="{3F445DB5-16E0-4D77-AE17-1F5DB2FA0698}" type="pres">
      <dgm:prSet presAssocID="{54C69FEF-AFC1-4892-B433-E5DA44C1F010}" presName="imgShp" presStyleLbl="fgImgPlace1" presStyleIdx="3" presStyleCnt="6" custLinFactX="25909" custLinFactNeighborX="100000" custLinFactNeighborY="-32238"/>
      <dgm:spPr/>
    </dgm:pt>
    <dgm:pt modelId="{2B94555B-FB67-416D-AEA3-342CF585BBA3}" type="pres">
      <dgm:prSet presAssocID="{54C69FEF-AFC1-4892-B433-E5DA44C1F010}" presName="txShp" presStyleLbl="node1" presStyleIdx="3" presStyleCnt="6" custScaleX="98652" custScaleY="78993" custLinFactNeighborX="17929" custLinFactNeighborY="-19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F965F0-D3F2-4EBD-8B50-A561DF47562F}" type="pres">
      <dgm:prSet presAssocID="{0E7BDCC6-2E17-411A-B531-FAC2B5624524}" presName="spacing" presStyleCnt="0"/>
      <dgm:spPr/>
    </dgm:pt>
    <dgm:pt modelId="{47A1A2FC-9695-42EE-8EC8-3B439B12DDFE}" type="pres">
      <dgm:prSet presAssocID="{D53EF1EA-3C46-4925-898A-5C9F2C0E2EE6}" presName="composite" presStyleCnt="0"/>
      <dgm:spPr/>
    </dgm:pt>
    <dgm:pt modelId="{86EA0494-EC71-462F-9BFB-FAE0B9D08AE9}" type="pres">
      <dgm:prSet presAssocID="{D53EF1EA-3C46-4925-898A-5C9F2C0E2EE6}" presName="imgShp" presStyleLbl="fgImgPlace1" presStyleIdx="4" presStyleCnt="6" custLinFactX="-2295" custLinFactNeighborX="-100000" custLinFactNeighborY="-23589"/>
      <dgm:spPr/>
    </dgm:pt>
    <dgm:pt modelId="{A3CCE9FE-1713-4036-B6D6-FD0ED4B9E5C3}" type="pres">
      <dgm:prSet presAssocID="{D53EF1EA-3C46-4925-898A-5C9F2C0E2EE6}" presName="txShp" presStyleLbl="node1" presStyleIdx="4" presStyleCnt="6" custScaleY="84667" custLinFactNeighborX="-10643" custLinFactNeighborY="-197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D5C35-829D-4490-912B-33E8FFFBCBF3}" type="pres">
      <dgm:prSet presAssocID="{DF71FFB2-600F-4B10-894D-952045C6011B}" presName="spacing" presStyleCnt="0"/>
      <dgm:spPr/>
    </dgm:pt>
    <dgm:pt modelId="{0D87C1AB-DBB3-4E3F-A0D7-84FEF8D71D5C}" type="pres">
      <dgm:prSet presAssocID="{2D6E21E5-52EE-483D-80FC-9B4C4788DD0F}" presName="composite" presStyleCnt="0"/>
      <dgm:spPr/>
    </dgm:pt>
    <dgm:pt modelId="{7F6C17D3-869F-424A-AE8E-3B18046727E1}" type="pres">
      <dgm:prSet presAssocID="{2D6E21E5-52EE-483D-80FC-9B4C4788DD0F}" presName="imgShp" presStyleLbl="fgImgPlace1" presStyleIdx="5" presStyleCnt="6" custLinFactX="16997" custLinFactNeighborX="100000" custLinFactNeighborY="-3397"/>
      <dgm:spPr/>
    </dgm:pt>
    <dgm:pt modelId="{A2E00A72-1C52-42E8-90B3-257CFE331BA7}" type="pres">
      <dgm:prSet presAssocID="{2D6E21E5-52EE-483D-80FC-9B4C4788DD0F}" presName="txShp" presStyleLbl="node1" presStyleIdx="5" presStyleCnt="6" custScaleY="77872" custLinFactNeighborX="17461" custLinFactNeighborY="-144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E0772E-C592-4A19-91C4-7F6DFF50FF68}" type="presOf" srcId="{D53EF1EA-3C46-4925-898A-5C9F2C0E2EE6}" destId="{A3CCE9FE-1713-4036-B6D6-FD0ED4B9E5C3}" srcOrd="0" destOrd="0" presId="urn:microsoft.com/office/officeart/2005/8/layout/vList3"/>
    <dgm:cxn modelId="{98B415FE-FC71-494C-9E86-6248D514B268}" srcId="{51490BCF-72A4-42CF-B41E-6FB0606B5BAC}" destId="{54C69FEF-AFC1-4892-B433-E5DA44C1F010}" srcOrd="3" destOrd="0" parTransId="{E33DE232-ED30-4CEE-9722-28A1CCB46D8A}" sibTransId="{0E7BDCC6-2E17-411A-B531-FAC2B5624524}"/>
    <dgm:cxn modelId="{4B5AE20A-930D-426B-BE0F-A80DDF0F0F04}" type="presOf" srcId="{42942608-95B0-4151-B480-3B09A78E8C93}" destId="{6F2B3F54-BF45-46A7-874C-1F3381D43334}" srcOrd="0" destOrd="0" presId="urn:microsoft.com/office/officeart/2005/8/layout/vList3"/>
    <dgm:cxn modelId="{5470EC39-33B1-4A3A-926B-108BC95D3D3F}" type="presOf" srcId="{2D6E21E5-52EE-483D-80FC-9B4C4788DD0F}" destId="{A2E00A72-1C52-42E8-90B3-257CFE331BA7}" srcOrd="0" destOrd="0" presId="urn:microsoft.com/office/officeart/2005/8/layout/vList3"/>
    <dgm:cxn modelId="{2B8AD325-1653-434C-BDA4-C72616CEAA1A}" type="presOf" srcId="{51490BCF-72A4-42CF-B41E-6FB0606B5BAC}" destId="{A52022CC-9AB1-4A46-A05C-669CE542CB30}" srcOrd="0" destOrd="0" presId="urn:microsoft.com/office/officeart/2005/8/layout/vList3"/>
    <dgm:cxn modelId="{AE362B84-C49B-4827-B3F4-4EEDFAEDA5A7}" srcId="{51490BCF-72A4-42CF-B41E-6FB0606B5BAC}" destId="{02A34E1A-9F23-41E7-BAB8-DF7F8549AFBC}" srcOrd="1" destOrd="0" parTransId="{D7682ED4-9F3E-418C-86CC-96521F827DDD}" sibTransId="{BD9FF204-9828-41F9-88FF-BB2068107968}"/>
    <dgm:cxn modelId="{5CC37BAE-ABE9-4311-8FF2-4634232F90DE}" srcId="{51490BCF-72A4-42CF-B41E-6FB0606B5BAC}" destId="{2D6E21E5-52EE-483D-80FC-9B4C4788DD0F}" srcOrd="5" destOrd="0" parTransId="{8219214B-4382-4811-86D0-1A795CF9B490}" sibTransId="{1B39F3B4-1257-4C1E-98BD-E792788291CE}"/>
    <dgm:cxn modelId="{9C5F90CC-C950-4F28-BE7B-42ECD62767E5}" type="presOf" srcId="{02A34E1A-9F23-41E7-BAB8-DF7F8549AFBC}" destId="{754DE373-40A1-4149-8E11-C11143E76F75}" srcOrd="0" destOrd="0" presId="urn:microsoft.com/office/officeart/2005/8/layout/vList3"/>
    <dgm:cxn modelId="{B00E98E5-66DB-4DDA-B117-7147D1EC54EC}" srcId="{51490BCF-72A4-42CF-B41E-6FB0606B5BAC}" destId="{F7DDD160-F847-491D-90A3-396B2BBEE852}" srcOrd="0" destOrd="0" parTransId="{E99C548E-5E83-46A7-A296-1718F25D6134}" sibTransId="{B2B06CF3-AAD7-4558-A698-E54D671539EA}"/>
    <dgm:cxn modelId="{0A13FD23-CDF0-4311-90D1-D5FFB7CCF8F6}" srcId="{51490BCF-72A4-42CF-B41E-6FB0606B5BAC}" destId="{D53EF1EA-3C46-4925-898A-5C9F2C0E2EE6}" srcOrd="4" destOrd="0" parTransId="{BF47AF08-1137-485D-BC01-E5B2BA6A08CB}" sibTransId="{DF71FFB2-600F-4B10-894D-952045C6011B}"/>
    <dgm:cxn modelId="{63015F5C-C058-44B5-87CB-27AC8D3A421A}" type="presOf" srcId="{54C69FEF-AFC1-4892-B433-E5DA44C1F010}" destId="{2B94555B-FB67-416D-AEA3-342CF585BBA3}" srcOrd="0" destOrd="0" presId="urn:microsoft.com/office/officeart/2005/8/layout/vList3"/>
    <dgm:cxn modelId="{EF3966ED-F851-48DA-B01E-C4B2869BE2CA}" type="presOf" srcId="{F7DDD160-F847-491D-90A3-396B2BBEE852}" destId="{2CBED31B-73ED-47AC-84CF-DFB7B3BAC0D6}" srcOrd="0" destOrd="0" presId="urn:microsoft.com/office/officeart/2005/8/layout/vList3"/>
    <dgm:cxn modelId="{2DF32259-F973-41F6-B0DB-6EF7D85A2AEE}" srcId="{51490BCF-72A4-42CF-B41E-6FB0606B5BAC}" destId="{42942608-95B0-4151-B480-3B09A78E8C93}" srcOrd="2" destOrd="0" parTransId="{D3E35783-9CE9-472B-92A2-E663575DF11F}" sibTransId="{9D8182A5-049A-495B-A50E-7552DE2B17C4}"/>
    <dgm:cxn modelId="{3704714E-8F18-4CE3-B35D-E117EBE11CB8}" type="presParOf" srcId="{A52022CC-9AB1-4A46-A05C-669CE542CB30}" destId="{44D2AE12-B2E1-42D9-BAA8-EBAA48B03300}" srcOrd="0" destOrd="0" presId="urn:microsoft.com/office/officeart/2005/8/layout/vList3"/>
    <dgm:cxn modelId="{437F96B2-815D-423A-AF4B-C18253EC6B51}" type="presParOf" srcId="{44D2AE12-B2E1-42D9-BAA8-EBAA48B03300}" destId="{C1BA35ED-8848-40B9-861E-3ACEDA29B26A}" srcOrd="0" destOrd="0" presId="urn:microsoft.com/office/officeart/2005/8/layout/vList3"/>
    <dgm:cxn modelId="{153B7864-0A11-4EE6-BC44-AA3128F7910D}" type="presParOf" srcId="{44D2AE12-B2E1-42D9-BAA8-EBAA48B03300}" destId="{2CBED31B-73ED-47AC-84CF-DFB7B3BAC0D6}" srcOrd="1" destOrd="0" presId="urn:microsoft.com/office/officeart/2005/8/layout/vList3"/>
    <dgm:cxn modelId="{92910F15-A67A-4E0D-883D-B25D097EFFC4}" type="presParOf" srcId="{A52022CC-9AB1-4A46-A05C-669CE542CB30}" destId="{A19E68DB-80E4-4C5E-B4D8-265B19070196}" srcOrd="1" destOrd="0" presId="urn:microsoft.com/office/officeart/2005/8/layout/vList3"/>
    <dgm:cxn modelId="{07EE2572-E52D-421C-87F7-85BEDB3CD968}" type="presParOf" srcId="{A52022CC-9AB1-4A46-A05C-669CE542CB30}" destId="{68796B77-8C74-49DC-8945-34C690302294}" srcOrd="2" destOrd="0" presId="urn:microsoft.com/office/officeart/2005/8/layout/vList3"/>
    <dgm:cxn modelId="{03A1D4D5-2188-42D2-86DB-B652D3D4E6B3}" type="presParOf" srcId="{68796B77-8C74-49DC-8945-34C690302294}" destId="{FE320641-451C-4CD1-88A7-192D074F2222}" srcOrd="0" destOrd="0" presId="urn:microsoft.com/office/officeart/2005/8/layout/vList3"/>
    <dgm:cxn modelId="{8F6F55BD-40B0-49E2-B051-1C0C26473BFF}" type="presParOf" srcId="{68796B77-8C74-49DC-8945-34C690302294}" destId="{754DE373-40A1-4149-8E11-C11143E76F75}" srcOrd="1" destOrd="0" presId="urn:microsoft.com/office/officeart/2005/8/layout/vList3"/>
    <dgm:cxn modelId="{BFA1F08F-E35D-4C71-AE73-6EF6FAED1F7D}" type="presParOf" srcId="{A52022CC-9AB1-4A46-A05C-669CE542CB30}" destId="{1FC949CB-3C4F-4C35-B91D-A74D200FBA32}" srcOrd="3" destOrd="0" presId="urn:microsoft.com/office/officeart/2005/8/layout/vList3"/>
    <dgm:cxn modelId="{E5ACF511-ADEF-4B6E-A53E-DD7E5470EE21}" type="presParOf" srcId="{A52022CC-9AB1-4A46-A05C-669CE542CB30}" destId="{1785976A-8D90-4E0D-B758-301D5B250876}" srcOrd="4" destOrd="0" presId="urn:microsoft.com/office/officeart/2005/8/layout/vList3"/>
    <dgm:cxn modelId="{CE7CA313-F8E9-4200-947E-97ADB69E1BCF}" type="presParOf" srcId="{1785976A-8D90-4E0D-B758-301D5B250876}" destId="{5A36ACD7-F89D-4384-92B7-A7F2972E47A4}" srcOrd="0" destOrd="0" presId="urn:microsoft.com/office/officeart/2005/8/layout/vList3"/>
    <dgm:cxn modelId="{C171284C-760F-45C2-8956-22AA02A7B5B1}" type="presParOf" srcId="{1785976A-8D90-4E0D-B758-301D5B250876}" destId="{6F2B3F54-BF45-46A7-874C-1F3381D43334}" srcOrd="1" destOrd="0" presId="urn:microsoft.com/office/officeart/2005/8/layout/vList3"/>
    <dgm:cxn modelId="{6C00A14B-2D7B-4C19-9945-CE7581225C8A}" type="presParOf" srcId="{A52022CC-9AB1-4A46-A05C-669CE542CB30}" destId="{2B44C79F-ADC2-4B3F-8F76-05E2D88ABC1D}" srcOrd="5" destOrd="0" presId="urn:microsoft.com/office/officeart/2005/8/layout/vList3"/>
    <dgm:cxn modelId="{C0406362-93E7-47B0-8FEC-3742408445F8}" type="presParOf" srcId="{A52022CC-9AB1-4A46-A05C-669CE542CB30}" destId="{5D19EACF-EE2F-40B4-B0F0-C66D55C1D73A}" srcOrd="6" destOrd="0" presId="urn:microsoft.com/office/officeart/2005/8/layout/vList3"/>
    <dgm:cxn modelId="{2F1587F8-9D59-48F0-80E1-85C2FB85B9AF}" type="presParOf" srcId="{5D19EACF-EE2F-40B4-B0F0-C66D55C1D73A}" destId="{3F445DB5-16E0-4D77-AE17-1F5DB2FA0698}" srcOrd="0" destOrd="0" presId="urn:microsoft.com/office/officeart/2005/8/layout/vList3"/>
    <dgm:cxn modelId="{A918C05F-5D80-4CF0-BCF6-AF03ACAA6A39}" type="presParOf" srcId="{5D19EACF-EE2F-40B4-B0F0-C66D55C1D73A}" destId="{2B94555B-FB67-416D-AEA3-342CF585BBA3}" srcOrd="1" destOrd="0" presId="urn:microsoft.com/office/officeart/2005/8/layout/vList3"/>
    <dgm:cxn modelId="{C86816A2-1D96-40B5-A2D0-E094C976D2B4}" type="presParOf" srcId="{A52022CC-9AB1-4A46-A05C-669CE542CB30}" destId="{DDF965F0-D3F2-4EBD-8B50-A561DF47562F}" srcOrd="7" destOrd="0" presId="urn:microsoft.com/office/officeart/2005/8/layout/vList3"/>
    <dgm:cxn modelId="{60C1E051-5C29-42F1-B5B9-9698DC57F2C8}" type="presParOf" srcId="{A52022CC-9AB1-4A46-A05C-669CE542CB30}" destId="{47A1A2FC-9695-42EE-8EC8-3B439B12DDFE}" srcOrd="8" destOrd="0" presId="urn:microsoft.com/office/officeart/2005/8/layout/vList3"/>
    <dgm:cxn modelId="{FECC4947-1E5A-44DD-8D3F-28B7659475BC}" type="presParOf" srcId="{47A1A2FC-9695-42EE-8EC8-3B439B12DDFE}" destId="{86EA0494-EC71-462F-9BFB-FAE0B9D08AE9}" srcOrd="0" destOrd="0" presId="urn:microsoft.com/office/officeart/2005/8/layout/vList3"/>
    <dgm:cxn modelId="{BDEEA76E-2A7A-4A9F-A14D-982630BE00AA}" type="presParOf" srcId="{47A1A2FC-9695-42EE-8EC8-3B439B12DDFE}" destId="{A3CCE9FE-1713-4036-B6D6-FD0ED4B9E5C3}" srcOrd="1" destOrd="0" presId="urn:microsoft.com/office/officeart/2005/8/layout/vList3"/>
    <dgm:cxn modelId="{2E8EB67A-54A2-4AAF-BD72-7AEA99EA260D}" type="presParOf" srcId="{A52022CC-9AB1-4A46-A05C-669CE542CB30}" destId="{9F4D5C35-829D-4490-912B-33E8FFFBCBF3}" srcOrd="9" destOrd="0" presId="urn:microsoft.com/office/officeart/2005/8/layout/vList3"/>
    <dgm:cxn modelId="{F6AB3ABB-A93C-41A6-887F-D47B58A9FBE2}" type="presParOf" srcId="{A52022CC-9AB1-4A46-A05C-669CE542CB30}" destId="{0D87C1AB-DBB3-4E3F-A0D7-84FEF8D71D5C}" srcOrd="10" destOrd="0" presId="urn:microsoft.com/office/officeart/2005/8/layout/vList3"/>
    <dgm:cxn modelId="{04ED3A2D-A5E6-42A6-839F-077BB83751BA}" type="presParOf" srcId="{0D87C1AB-DBB3-4E3F-A0D7-84FEF8D71D5C}" destId="{7F6C17D3-869F-424A-AE8E-3B18046727E1}" srcOrd="0" destOrd="0" presId="urn:microsoft.com/office/officeart/2005/8/layout/vList3"/>
    <dgm:cxn modelId="{19F7D004-31D9-44D1-9124-3EB3F8AD3EEB}" type="presParOf" srcId="{0D87C1AB-DBB3-4E3F-A0D7-84FEF8D71D5C}" destId="{A2E00A72-1C52-42E8-90B3-257CFE331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ED31B-73ED-47AC-84CF-DFB7B3BAC0D6}">
      <dsp:nvSpPr>
        <dsp:cNvPr id="0" name=""/>
        <dsp:cNvSpPr/>
      </dsp:nvSpPr>
      <dsp:spPr>
        <a:xfrm rot="10800000">
          <a:off x="761986" y="152401"/>
          <a:ext cx="5151755" cy="552680"/>
        </a:xfrm>
        <a:prstGeom prst="homePlate">
          <a:avLst/>
        </a:prstGeom>
        <a:solidFill>
          <a:schemeClr val="accent6"/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13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1.Lời </a:t>
          </a:r>
          <a:r>
            <a:rPr lang="en-US" sz="2800" kern="1200" dirty="0" err="1" smtClean="0">
              <a:solidFill>
                <a:schemeClr val="tx1"/>
              </a:solidFill>
            </a:rPr>
            <a:t>nói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đầu</a:t>
          </a:r>
          <a:endParaRPr lang="en-US" sz="2800" kern="1200" dirty="0">
            <a:solidFill>
              <a:schemeClr val="tx1"/>
            </a:solidFill>
          </a:endParaRPr>
        </a:p>
      </dsp:txBody>
      <dsp:txXfrm rot="10800000">
        <a:off x="900156" y="152401"/>
        <a:ext cx="5013585" cy="552680"/>
      </dsp:txXfrm>
    </dsp:sp>
    <dsp:sp modelId="{C1BA35ED-8848-40B9-861E-3ACEDA29B26A}">
      <dsp:nvSpPr>
        <dsp:cNvPr id="0" name=""/>
        <dsp:cNvSpPr/>
      </dsp:nvSpPr>
      <dsp:spPr>
        <a:xfrm>
          <a:off x="228600" y="76199"/>
          <a:ext cx="660216" cy="66021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DE373-40A1-4149-8E11-C11143E76F75}">
      <dsp:nvSpPr>
        <dsp:cNvPr id="0" name=""/>
        <dsp:cNvSpPr/>
      </dsp:nvSpPr>
      <dsp:spPr>
        <a:xfrm rot="10800000">
          <a:off x="2362224" y="838199"/>
          <a:ext cx="5151755" cy="485377"/>
        </a:xfrm>
        <a:prstGeom prst="homePlate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13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2. </a:t>
          </a:r>
          <a:r>
            <a:rPr lang="en-US" sz="2800" kern="1200" dirty="0" err="1" smtClean="0">
              <a:solidFill>
                <a:schemeClr val="tx1"/>
              </a:solidFill>
            </a:rPr>
            <a:t>Phạm</a:t>
          </a:r>
          <a:r>
            <a:rPr lang="en-US" sz="2800" kern="1200" dirty="0" smtClean="0">
              <a:solidFill>
                <a:schemeClr val="tx1"/>
              </a:solidFill>
            </a:rPr>
            <a:t> vi </a:t>
          </a:r>
          <a:r>
            <a:rPr lang="en-US" sz="2800" kern="1200" dirty="0" err="1" smtClean="0">
              <a:solidFill>
                <a:schemeClr val="tx1"/>
              </a:solidFill>
            </a:rPr>
            <a:t>đồ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án</a:t>
          </a:r>
          <a:endParaRPr lang="en-US" sz="2800" kern="1200" dirty="0">
            <a:solidFill>
              <a:schemeClr val="tx1"/>
            </a:solidFill>
          </a:endParaRPr>
        </a:p>
      </dsp:txBody>
      <dsp:txXfrm rot="10800000">
        <a:off x="2483568" y="838199"/>
        <a:ext cx="5030411" cy="485377"/>
      </dsp:txXfrm>
    </dsp:sp>
    <dsp:sp modelId="{FE320641-451C-4CD1-88A7-192D074F2222}">
      <dsp:nvSpPr>
        <dsp:cNvPr id="0" name=""/>
        <dsp:cNvSpPr/>
      </dsp:nvSpPr>
      <dsp:spPr>
        <a:xfrm>
          <a:off x="1981203" y="762003"/>
          <a:ext cx="660216" cy="66021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B3F54-BF45-46A7-874C-1F3381D43334}">
      <dsp:nvSpPr>
        <dsp:cNvPr id="0" name=""/>
        <dsp:cNvSpPr/>
      </dsp:nvSpPr>
      <dsp:spPr>
        <a:xfrm rot="10800000" flipV="1">
          <a:off x="838180" y="1600202"/>
          <a:ext cx="5082309" cy="577127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13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3. </a:t>
          </a:r>
          <a:r>
            <a:rPr lang="en-US" sz="2800" kern="1200" dirty="0" err="1" smtClean="0">
              <a:solidFill>
                <a:schemeClr val="tx1"/>
              </a:solidFill>
            </a:rPr>
            <a:t>Mục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đích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đồ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án</a:t>
          </a:r>
          <a:endParaRPr lang="en-US" sz="2800" kern="1200" dirty="0">
            <a:solidFill>
              <a:schemeClr val="tx1"/>
            </a:solidFill>
          </a:endParaRPr>
        </a:p>
      </dsp:txBody>
      <dsp:txXfrm rot="10800000">
        <a:off x="982462" y="1600202"/>
        <a:ext cx="4938027" cy="577127"/>
      </dsp:txXfrm>
    </dsp:sp>
    <dsp:sp modelId="{5A36ACD7-F89D-4384-92B7-A7F2972E47A4}">
      <dsp:nvSpPr>
        <dsp:cNvPr id="0" name=""/>
        <dsp:cNvSpPr/>
      </dsp:nvSpPr>
      <dsp:spPr>
        <a:xfrm>
          <a:off x="304800" y="1524003"/>
          <a:ext cx="660216" cy="66021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4555B-FB67-416D-AEA3-342CF585BBA3}">
      <dsp:nvSpPr>
        <dsp:cNvPr id="0" name=""/>
        <dsp:cNvSpPr/>
      </dsp:nvSpPr>
      <dsp:spPr>
        <a:xfrm rot="10800000">
          <a:off x="2438418" y="2514600"/>
          <a:ext cx="5082309" cy="521524"/>
        </a:xfrm>
        <a:prstGeom prst="homePlate">
          <a:avLst/>
        </a:prstGeom>
        <a:solidFill>
          <a:schemeClr val="accent5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13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4. </a:t>
          </a:r>
          <a:r>
            <a:rPr lang="en-US" sz="2800" kern="1200" dirty="0" err="1" smtClean="0">
              <a:solidFill>
                <a:schemeClr val="tx1"/>
              </a:solidFill>
            </a:rPr>
            <a:t>Phân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tích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đồ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án</a:t>
          </a:r>
          <a:endParaRPr lang="en-US" sz="2800" kern="1200" dirty="0">
            <a:solidFill>
              <a:schemeClr val="tx1"/>
            </a:solidFill>
          </a:endParaRPr>
        </a:p>
      </dsp:txBody>
      <dsp:txXfrm rot="10800000">
        <a:off x="2568799" y="2514600"/>
        <a:ext cx="4951928" cy="521524"/>
      </dsp:txXfrm>
    </dsp:sp>
    <dsp:sp modelId="{3F445DB5-16E0-4D77-AE17-1F5DB2FA0698}">
      <dsp:nvSpPr>
        <dsp:cNvPr id="0" name=""/>
        <dsp:cNvSpPr/>
      </dsp:nvSpPr>
      <dsp:spPr>
        <a:xfrm>
          <a:off x="1981201" y="2362199"/>
          <a:ext cx="660216" cy="66021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CE9FE-1713-4036-B6D6-FD0ED4B9E5C3}">
      <dsp:nvSpPr>
        <dsp:cNvPr id="0" name=""/>
        <dsp:cNvSpPr/>
      </dsp:nvSpPr>
      <dsp:spPr>
        <a:xfrm rot="10800000">
          <a:off x="914375" y="3352802"/>
          <a:ext cx="5151755" cy="558985"/>
        </a:xfrm>
        <a:prstGeom prst="homePlate">
          <a:avLst/>
        </a:prstGeom>
        <a:solidFill>
          <a:schemeClr val="accent3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13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5. Demo </a:t>
          </a:r>
          <a:r>
            <a:rPr lang="en-US" sz="2800" kern="1200" dirty="0" err="1" smtClean="0">
              <a:solidFill>
                <a:schemeClr val="tx1"/>
              </a:solidFill>
            </a:rPr>
            <a:t>chương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trình</a:t>
          </a:r>
          <a:endParaRPr lang="en-US" sz="2800" kern="1200" dirty="0">
            <a:solidFill>
              <a:schemeClr val="tx1"/>
            </a:solidFill>
          </a:endParaRPr>
        </a:p>
      </dsp:txBody>
      <dsp:txXfrm rot="10800000">
        <a:off x="1054121" y="3352802"/>
        <a:ext cx="5012009" cy="558985"/>
      </dsp:txXfrm>
    </dsp:sp>
    <dsp:sp modelId="{86EA0494-EC71-462F-9BFB-FAE0B9D08AE9}">
      <dsp:nvSpPr>
        <dsp:cNvPr id="0" name=""/>
        <dsp:cNvSpPr/>
      </dsp:nvSpPr>
      <dsp:spPr>
        <a:xfrm>
          <a:off x="457200" y="3276596"/>
          <a:ext cx="660216" cy="66021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00A72-1C52-42E8-90B3-257CFE331BA7}">
      <dsp:nvSpPr>
        <dsp:cNvPr id="0" name=""/>
        <dsp:cNvSpPr/>
      </dsp:nvSpPr>
      <dsp:spPr>
        <a:xfrm rot="10800000">
          <a:off x="2362224" y="4267203"/>
          <a:ext cx="5151755" cy="514123"/>
        </a:xfrm>
        <a:prstGeom prst="homePlate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13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6. </a:t>
          </a:r>
          <a:r>
            <a:rPr lang="en-US" sz="2800" kern="1200" dirty="0" err="1" smtClean="0">
              <a:solidFill>
                <a:schemeClr val="tx1"/>
              </a:solidFill>
            </a:rPr>
            <a:t>Kết</a:t>
          </a:r>
          <a:r>
            <a:rPr lang="en-US" sz="2800" kern="1200" dirty="0" smtClean="0">
              <a:solidFill>
                <a:schemeClr val="tx1"/>
              </a:solidFill>
            </a:rPr>
            <a:t> </a:t>
          </a:r>
          <a:r>
            <a:rPr lang="en-US" sz="2800" kern="1200" dirty="0" err="1" smtClean="0">
              <a:solidFill>
                <a:schemeClr val="tx1"/>
              </a:solidFill>
            </a:rPr>
            <a:t>luận</a:t>
          </a:r>
          <a:endParaRPr lang="en-US" sz="2800" kern="1200" dirty="0">
            <a:solidFill>
              <a:schemeClr val="tx1"/>
            </a:solidFill>
          </a:endParaRPr>
        </a:p>
      </dsp:txBody>
      <dsp:txXfrm rot="10800000">
        <a:off x="2490755" y="4267203"/>
        <a:ext cx="5023224" cy="514123"/>
      </dsp:txXfrm>
    </dsp:sp>
    <dsp:sp modelId="{7F6C17D3-869F-424A-AE8E-3B18046727E1}">
      <dsp:nvSpPr>
        <dsp:cNvPr id="0" name=""/>
        <dsp:cNvSpPr/>
      </dsp:nvSpPr>
      <dsp:spPr>
        <a:xfrm>
          <a:off x="1905001" y="4267203"/>
          <a:ext cx="660216" cy="66021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BE908-2F3B-4F17-8554-D9BFD0198E75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9F530-9A7A-469B-8A82-63E356435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1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9F530-9A7A-469B-8A82-63E3564354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098B1B50-5783-4E27-A03A-AB7A132887FC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A8420BB5-C210-42B4-AB8D-B86187A3A60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06680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BỘ CÔNG THƯƠNG TRƯỜNG ĐẠI HỌC CÔNG NGHIỆP THỰC PHẨM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TP.HCM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KHOA CÔNG NGHỆ THÔNG TIN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143000"/>
            <a:ext cx="7696200" cy="5334000"/>
          </a:xfrm>
        </p:spPr>
        <p:txBody>
          <a:bodyPr>
            <a:normAutofit lnSpcReduction="10000"/>
          </a:bodyPr>
          <a:lstStyle/>
          <a:p>
            <a:endParaRPr lang="en-US" sz="2800" dirty="0" smtClean="0"/>
          </a:p>
          <a:p>
            <a:r>
              <a:rPr lang="en-US" sz="4400" b="1" dirty="0" smtClean="0"/>
              <a:t>BÁO CÁO ĐỒ ÁN LẬP TRÌNH WINDOWS</a:t>
            </a:r>
            <a:endParaRPr lang="en-US" sz="4400" b="1" dirty="0"/>
          </a:p>
          <a:p>
            <a:pPr algn="l"/>
            <a:r>
              <a:rPr lang="en-US" sz="2800" b="1" u="sng" dirty="0" err="1" smtClean="0">
                <a:solidFill>
                  <a:srgbClr val="FFFF00"/>
                </a:solidFill>
              </a:rPr>
              <a:t>Đề</a:t>
            </a:r>
            <a:r>
              <a:rPr lang="en-US" sz="2800" b="1" u="sng" dirty="0" smtClean="0">
                <a:solidFill>
                  <a:srgbClr val="FFFF00"/>
                </a:solidFill>
              </a:rPr>
              <a:t> </a:t>
            </a:r>
            <a:r>
              <a:rPr lang="en-US" sz="2800" b="1" u="sng" dirty="0" err="1" smtClean="0">
                <a:solidFill>
                  <a:srgbClr val="FFFF00"/>
                </a:solidFill>
              </a:rPr>
              <a:t>tài</a:t>
            </a:r>
            <a:r>
              <a:rPr lang="en-US" sz="2800" b="1" u="sng" dirty="0" smtClean="0">
                <a:solidFill>
                  <a:srgbClr val="FFFF00"/>
                </a:solidFill>
              </a:rPr>
              <a:t>:</a:t>
            </a:r>
          </a:p>
          <a:p>
            <a:pPr algn="l"/>
            <a:r>
              <a:rPr lang="en-US" sz="3200" b="1" dirty="0" smtClean="0">
                <a:solidFill>
                  <a:srgbClr val="FF0000"/>
                </a:solidFill>
              </a:rPr>
              <a:t>	</a:t>
            </a:r>
            <a:r>
              <a:rPr lang="en-US" sz="3600" b="1" dirty="0" err="1" smtClean="0">
                <a:solidFill>
                  <a:srgbClr val="FF0000"/>
                </a:solidFill>
              </a:rPr>
              <a:t>Quản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lý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nhân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sự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trường</a:t>
            </a:r>
            <a:r>
              <a:rPr lang="en-US" sz="3600" b="1" dirty="0" smtClean="0">
                <a:solidFill>
                  <a:srgbClr val="FF0000"/>
                </a:solidFill>
              </a:rPr>
              <a:t> THPT</a:t>
            </a:r>
          </a:p>
          <a:p>
            <a:pPr algn="r"/>
            <a:r>
              <a:rPr lang="en-US" sz="2800" b="1" dirty="0">
                <a:solidFill>
                  <a:srgbClr val="FFFF99"/>
                </a:solidFill>
                <a:latin typeface="Papyrus" pitchFamily="66" charset="0"/>
              </a:rPr>
              <a:t>GVHD</a:t>
            </a:r>
            <a:r>
              <a:rPr lang="vi-VN" sz="2800" b="1" dirty="0">
                <a:solidFill>
                  <a:srgbClr val="FFFF99"/>
                </a:solidFill>
                <a:latin typeface="Papyrus" pitchFamily="66" charset="0"/>
              </a:rPr>
              <a:t>:</a:t>
            </a:r>
            <a:r>
              <a:rPr lang="vi-VN" sz="2400" b="1" dirty="0">
                <a:solidFill>
                  <a:srgbClr val="FFFF99"/>
                </a:solidFill>
                <a:latin typeface="Papyrus" pitchFamily="66" charset="0"/>
              </a:rPr>
              <a:t>       </a:t>
            </a:r>
            <a:r>
              <a:rPr lang="vi-VN" sz="3600" dirty="0">
                <a:solidFill>
                  <a:srgbClr val="FFFF99"/>
                </a:solidFill>
                <a:latin typeface="Times New Roman" pitchFamily="18" charset="0"/>
              </a:rPr>
              <a:t>Lâm Thị Họa </a:t>
            </a:r>
            <a:r>
              <a:rPr lang="vi-VN" sz="3600" dirty="0" smtClean="0">
                <a:solidFill>
                  <a:srgbClr val="FFFF99"/>
                </a:solidFill>
                <a:latin typeface="Times New Roman" pitchFamily="18" charset="0"/>
              </a:rPr>
              <a:t>Mi</a:t>
            </a:r>
            <a:endParaRPr lang="en-US" sz="3600" dirty="0" smtClean="0">
              <a:solidFill>
                <a:srgbClr val="FFFF99"/>
              </a:solidFill>
              <a:latin typeface="Times New Roman" pitchFamily="18" charset="0"/>
            </a:endParaRPr>
          </a:p>
          <a:p>
            <a:pPr algn="r"/>
            <a:endParaRPr lang="en-US" sz="3600" dirty="0" smtClean="0">
              <a:solidFill>
                <a:srgbClr val="FFFF99"/>
              </a:solidFill>
              <a:latin typeface="Times New Roman" pitchFamily="18" charset="0"/>
            </a:endParaRPr>
          </a:p>
          <a:p>
            <a:pPr lvl="7" algn="just"/>
            <a:r>
              <a:rPr lang="en-US" sz="2400" b="1" dirty="0" smtClean="0">
                <a:solidFill>
                  <a:schemeClr val="tx1"/>
                </a:solidFill>
              </a:rPr>
              <a:t>         SVTH: </a:t>
            </a:r>
            <a:r>
              <a:rPr lang="en-US" sz="2400" b="1" dirty="0" err="1" smtClean="0">
                <a:solidFill>
                  <a:schemeClr val="tx1"/>
                </a:solidFill>
              </a:rPr>
              <a:t>Nguyễn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Thị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Thúy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lvl="7" algn="just"/>
            <a:r>
              <a:rPr lang="en-US" sz="2400" b="1" dirty="0">
                <a:solidFill>
                  <a:schemeClr val="tx1"/>
                </a:solidFill>
              </a:rPr>
              <a:t>	</a:t>
            </a:r>
            <a:r>
              <a:rPr lang="en-US" sz="2400" b="1" dirty="0" smtClean="0">
                <a:solidFill>
                  <a:schemeClr val="tx1"/>
                </a:solidFill>
              </a:rPr>
              <a:t>	</a:t>
            </a:r>
            <a:r>
              <a:rPr lang="en-US" sz="2400" b="1" dirty="0" err="1" smtClean="0">
                <a:solidFill>
                  <a:schemeClr val="tx1"/>
                </a:solidFill>
              </a:rPr>
              <a:t>Lê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Thị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Thùy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Nhung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lvl="7" algn="just"/>
            <a:r>
              <a:rPr lang="en-US" sz="2400" b="1" dirty="0" smtClean="0">
                <a:solidFill>
                  <a:schemeClr val="tx1"/>
                </a:solidFill>
              </a:rPr>
              <a:t>		</a:t>
            </a:r>
            <a:r>
              <a:rPr lang="en-US" sz="2400" b="1" dirty="0" err="1" smtClean="0">
                <a:solidFill>
                  <a:schemeClr val="tx1"/>
                </a:solidFill>
              </a:rPr>
              <a:t>Huỳnh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Tú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Uyên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752600"/>
            <a:ext cx="8534399" cy="50292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Phòng</a:t>
            </a:r>
            <a:r>
              <a:rPr lang="en-US" sz="2800" dirty="0" smtClean="0">
                <a:solidFill>
                  <a:schemeClr val="tx1"/>
                </a:solidFill>
              </a:rPr>
              <a:t> ban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</a:t>
            </a:r>
            <a:r>
              <a:rPr lang="en-US" sz="3600" b="1" dirty="0" smtClean="0">
                <a:solidFill>
                  <a:srgbClr val="FF0000"/>
                </a:solidFill>
              </a:rPr>
              <a:t>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scontent.fsgn5-6.fna.fbcdn.net/v/t1.15752-9/45490508_166836974269677_7202574715607580672_n.png?_nc_cat=109&amp;_nc_ht=scontent.fsgn5-6.fna&amp;oh=bdfd8607d1008fbf5e221533e39af0af&amp;oe=5C7BDE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1"/>
            <a:ext cx="8915400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4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828800"/>
            <a:ext cx="8610599" cy="495300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Chức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vụ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</a:t>
            </a:r>
            <a:r>
              <a:rPr lang="en-US" sz="3600" b="1" dirty="0" smtClean="0">
                <a:solidFill>
                  <a:srgbClr val="FF0000"/>
                </a:solidFill>
              </a:rPr>
              <a:t>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s://scontent.fsgn5-6.fna.fbcdn.net/v/t1.15752-9/45636890_325784194680276_7293061151024218112_n.png?_nc_cat=109&amp;_nc_ht=scontent.fsgn5-6.fna&amp;oh=bf56f248bee2a51ac7223bf5d2e5e376&amp;oe=5C889AB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8686799" cy="442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5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828800"/>
            <a:ext cx="8610599" cy="50292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Lương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</a:t>
            </a:r>
            <a:r>
              <a:rPr lang="en-US" sz="3600" b="1" dirty="0" smtClean="0">
                <a:solidFill>
                  <a:srgbClr val="FF0000"/>
                </a:solidFill>
              </a:rPr>
              <a:t>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https://scontent.fsgn5-6.fna.fbcdn.net/v/t1.15752-9/45539877_304426020160134_2157409635248635904_n.png?_nc_cat=102&amp;_nc_ht=scontent.fsgn5-6.fna&amp;oh=fe8ead2277a15a9d0281bfcc698def3c&amp;oe=5C3EC06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438400"/>
            <a:ext cx="8836025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610599" cy="49530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Thời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khóa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biểu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</a:t>
            </a:r>
            <a:r>
              <a:rPr lang="en-US" sz="3600" b="1" dirty="0" smtClean="0">
                <a:solidFill>
                  <a:srgbClr val="FF0000"/>
                </a:solidFill>
              </a:rPr>
              <a:t>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9218" name="Picture 2" descr="https://scontent.fsgn5-6.fna.fbcdn.net/v/t1.15752-9/45628893_1910213892366965_3937438107858632704_n.png?_nc_cat=110&amp;_nc_ht=scontent.fsgn5-6.fna&amp;oh=78b0d7b4add6791c9cfdefe82e28a16a&amp;oe=5C77C0D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438400"/>
            <a:ext cx="88360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0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472440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Hợp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đồng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lao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động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https://scontent.fsgn5-6.fna.fbcdn.net/v/t1.15752-9/45452641_494794361031666_2110074869398896640_n.png?_nc_cat=100&amp;_nc_ht=scontent.fsgn5-6.fna&amp;oh=1184d33697592baf648eaf4b1b75ef7d&amp;oe=5C7BD6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8401"/>
            <a:ext cx="8839200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5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828800"/>
            <a:ext cx="8610599" cy="50292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Trình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độ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học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vấn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</a:t>
            </a:r>
            <a:r>
              <a:rPr lang="en-US" sz="3600" b="1" dirty="0" smtClean="0">
                <a:solidFill>
                  <a:srgbClr val="FF0000"/>
                </a:solidFill>
              </a:rPr>
              <a:t>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8194" name="Picture 2" descr="https://scontent.fsgn5-6.fna.fbcdn.net/v/t1.15752-9/45418618_191575325092127_6739488584383856640_n.png?_nc_cat=106&amp;_nc_ht=scontent.fsgn5-6.fna&amp;oh=ff3251ed2ed1d688010e33d50ed03da4&amp;oe=5C7121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8" y="2438400"/>
            <a:ext cx="8842952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6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752600"/>
            <a:ext cx="8610599" cy="4373563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Tài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khoản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nd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2286000"/>
            <a:ext cx="861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24000"/>
            <a:ext cx="9143999" cy="5334000"/>
          </a:xfrm>
        </p:spPr>
        <p:txBody>
          <a:bodyPr/>
          <a:lstStyle/>
          <a:p>
            <a:r>
              <a:rPr lang="en-US" sz="2800" dirty="0" err="1">
                <a:solidFill>
                  <a:schemeClr val="tx1"/>
                </a:solidFill>
              </a:rPr>
              <a:t>Đánh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giá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5.Dem0 </a:t>
            </a:r>
            <a:r>
              <a:rPr lang="en-US" sz="3600" b="1" dirty="0" err="1">
                <a:solidFill>
                  <a:srgbClr val="FF0000"/>
                </a:solidFill>
              </a:rPr>
              <a:t>chương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trình</a:t>
            </a:r>
            <a:endParaRPr lang="en-US" sz="3600" dirty="0"/>
          </a:p>
        </p:txBody>
      </p:sp>
      <p:pic>
        <p:nvPicPr>
          <p:cNvPr id="13314" name="Picture 2" descr="https://scontent.fsgn5-6.fna.fbcdn.net/v/t1.15752-9/45486034_199584324175560_6988636596387971072_n.png?_nc_cat=106&amp;_nc_ht=scontent.fsgn5-6.fna&amp;oh=0b73b6ed70528f21da14af41a0d4351d&amp;oe=5C8116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0" y="2057400"/>
            <a:ext cx="88221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7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76400"/>
            <a:ext cx="8686799" cy="51816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Tìm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kiếm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nhân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viên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5</a:t>
            </a:r>
            <a:r>
              <a:rPr lang="en-US" sz="3600" dirty="0" smtClean="0">
                <a:solidFill>
                  <a:srgbClr val="FF0000"/>
                </a:solidFill>
              </a:rPr>
              <a:t>. Demo </a:t>
            </a:r>
            <a:r>
              <a:rPr lang="en-US" sz="3600" dirty="0" err="1" smtClean="0">
                <a:solidFill>
                  <a:srgbClr val="FF0000"/>
                </a:solidFill>
              </a:rPr>
              <a:t>chương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trình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0242" name="Picture 2" descr="https://scontent.fsgn5-6.fna.fbcdn.net/v/t1.15752-9/45421983_744632445900527_1472328580208787456_n.png?_nc_cat=103&amp;_nc_ht=scontent.fsgn5-6.fna&amp;oh=73d932262ff889aad331c7227820b614&amp;oe=5C842F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86001"/>
            <a:ext cx="88360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8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905000"/>
            <a:ext cx="8610599" cy="49530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Xem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thời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khóa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biểu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</a:t>
            </a:r>
            <a:r>
              <a:rPr lang="en-US" sz="3600" b="1" dirty="0" smtClean="0">
                <a:solidFill>
                  <a:srgbClr val="FF0000"/>
                </a:solidFill>
              </a:rPr>
              <a:t>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1266" name="Picture 2" descr="https://scontent.fsgn5-6.fna.fbcdn.net/v/t1.15752-9/45467573_346637032751198_1690211622594805760_n.png?_nc_cat=100&amp;_nc_ht=scontent.fsgn5-6.fna&amp;oh=608f6f0d6abc4d60d85bb7366611155d&amp;oe=5C8A06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8991600" cy="439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82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717074"/>
              </p:ext>
            </p:extLst>
          </p:nvPr>
        </p:nvGraphicFramePr>
        <p:xfrm>
          <a:off x="762000" y="1447800"/>
          <a:ext cx="7747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25272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NỘI DUNG TRÌNH BÀY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320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828800"/>
            <a:ext cx="8686799" cy="49530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Xem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lương</a:t>
            </a:r>
            <a:endParaRPr lang="en-US" sz="2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</a:t>
            </a:r>
            <a:r>
              <a:rPr lang="en-US" sz="3600" b="1" dirty="0" smtClean="0">
                <a:solidFill>
                  <a:srgbClr val="FF0000"/>
                </a:solidFill>
              </a:rPr>
              <a:t>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2290" name="Picture 2" descr="https://scontent.fsgn5-6.fna.fbcdn.net/v/t1.15752-9/45502886_2351120315177366_8837839889576755200_n.png?_nc_cat=104&amp;_nc_ht=scontent.fsgn5-6.fna&amp;oh=6650e077e31a57b81619d609abe9e420&amp;oe=5C3D07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686800" cy="453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9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00200"/>
            <a:ext cx="8762999" cy="5257800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Report </a:t>
            </a:r>
            <a:r>
              <a:rPr lang="en-US" sz="2800" dirty="0" err="1" smtClean="0">
                <a:solidFill>
                  <a:schemeClr val="tx1"/>
                </a:solidFill>
              </a:rPr>
              <a:t>thống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kê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lương</a:t>
            </a:r>
            <a:r>
              <a:rPr lang="en-US" sz="2800" dirty="0" smtClean="0">
                <a:solidFill>
                  <a:schemeClr val="tx1"/>
                </a:solidFill>
              </a:rPr>
              <a:t>  </a:t>
            </a:r>
            <a:r>
              <a:rPr lang="en-US" sz="2800" dirty="0" err="1" smtClean="0">
                <a:solidFill>
                  <a:schemeClr val="tx1"/>
                </a:solidFill>
              </a:rPr>
              <a:t>nhân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viên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theo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tháng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5.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4338" name="Picture 2" descr="https://scontent.fsgn5-6.fna.fbcdn.net/v/t1.15752-9/45353125_258040411543344_1083570074972848128_n.png?_nc_cat=107&amp;_nc_ht=scontent.fsgn5-6.fna&amp;oh=e6319fc4b5e8e8f444d83534bf31e047&amp;oe=5C755C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2209800"/>
            <a:ext cx="9144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15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76400"/>
            <a:ext cx="8686799" cy="5181600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Report </a:t>
            </a:r>
            <a:r>
              <a:rPr lang="en-US" sz="2800" dirty="0" err="1" smtClean="0">
                <a:solidFill>
                  <a:schemeClr val="tx1"/>
                </a:solidFill>
              </a:rPr>
              <a:t>thống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kê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danh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sách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nhân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viên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5.Dem0 </a:t>
            </a:r>
            <a:r>
              <a:rPr lang="en-US" sz="3600" b="1" dirty="0" err="1">
                <a:solidFill>
                  <a:srgbClr val="FF0000"/>
                </a:solidFill>
              </a:rPr>
              <a:t>chương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trình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861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828800"/>
            <a:ext cx="8610599" cy="48006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Trợ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giúp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</a:t>
            </a:r>
            <a:r>
              <a:rPr lang="en-US" sz="3600" b="1" dirty="0" smtClean="0">
                <a:solidFill>
                  <a:srgbClr val="FF0000"/>
                </a:solidFill>
              </a:rPr>
              <a:t>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5362" name="Picture 2" descr="https://scontent.fsgn5-6.fna.fbcdn.net/v/t1.15752-9/45401819_351912782046805_3521166338477260800_n.png?_nc_cat=102&amp;_nc_ht=scontent.fsgn5-6.fna&amp;oh=2cd2b03f1b4cdd9dc25dde31317ccb3f&amp;oe=5C80DDC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2" y="2362200"/>
            <a:ext cx="91440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828800"/>
            <a:ext cx="8458199" cy="46482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Ưu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điểm</a:t>
            </a:r>
            <a:r>
              <a:rPr lang="en-US" sz="2800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+ </a:t>
            </a:r>
            <a:r>
              <a:rPr lang="en-US" sz="2800" dirty="0" err="1">
                <a:solidFill>
                  <a:schemeClr val="tx1"/>
                </a:solidFill>
              </a:rPr>
              <a:t>Giảm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tải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được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lượng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công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việc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nhân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viên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quản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lý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+ </a:t>
            </a:r>
            <a:r>
              <a:rPr lang="en-US" sz="2800" dirty="0" err="1">
                <a:solidFill>
                  <a:schemeClr val="tx1"/>
                </a:solidFill>
              </a:rPr>
              <a:t>Quản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lý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đơn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giản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dễ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dàng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đối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với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mọi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đối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tượng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nhu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cầu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sử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dụng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phần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mềm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err="1" smtClean="0">
                <a:solidFill>
                  <a:schemeClr val="tx1"/>
                </a:solidFill>
              </a:rPr>
              <a:t>Nhược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điểm</a:t>
            </a:r>
            <a:r>
              <a:rPr lang="en-US" sz="2800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+ </a:t>
            </a:r>
            <a:r>
              <a:rPr lang="en-US" sz="2800" dirty="0" err="1" smtClean="0">
                <a:solidFill>
                  <a:schemeClr val="tx1"/>
                </a:solidFill>
              </a:rPr>
              <a:t>Giao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diện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chưa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được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bắt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mắt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+ </a:t>
            </a:r>
            <a:r>
              <a:rPr lang="en-US" sz="2800" dirty="0" err="1" smtClean="0">
                <a:solidFill>
                  <a:schemeClr val="tx1"/>
                </a:solidFill>
              </a:rPr>
              <a:t>Các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câu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lệnh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vẫn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chưa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được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tối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ưu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6. </a:t>
            </a:r>
            <a:r>
              <a:rPr lang="en-US" sz="3600" b="1" dirty="0" err="1" smtClean="0">
                <a:solidFill>
                  <a:srgbClr val="FF0000"/>
                </a:solidFill>
              </a:rPr>
              <a:t>Kết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luận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32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i="1" dirty="0" err="1" smtClean="0">
                <a:solidFill>
                  <a:schemeClr val="tx1"/>
                </a:solidFill>
              </a:rPr>
              <a:t>Định</a:t>
            </a:r>
            <a:r>
              <a:rPr lang="en-US" sz="3200" i="1" dirty="0" smtClean="0">
                <a:solidFill>
                  <a:schemeClr val="tx1"/>
                </a:solidFill>
              </a:rPr>
              <a:t> </a:t>
            </a:r>
            <a:r>
              <a:rPr lang="en-US" sz="3200" i="1" dirty="0" err="1" smtClean="0">
                <a:solidFill>
                  <a:schemeClr val="tx1"/>
                </a:solidFill>
              </a:rPr>
              <a:t>hướng</a:t>
            </a:r>
            <a:r>
              <a:rPr lang="en-US" sz="3200" i="1" dirty="0" smtClean="0">
                <a:solidFill>
                  <a:schemeClr val="tx1"/>
                </a:solidFill>
              </a:rPr>
              <a:t> </a:t>
            </a:r>
            <a:r>
              <a:rPr lang="en-US" sz="3200" i="1" dirty="0" err="1" smtClean="0">
                <a:solidFill>
                  <a:schemeClr val="tx1"/>
                </a:solidFill>
              </a:rPr>
              <a:t>phát</a:t>
            </a:r>
            <a:r>
              <a:rPr lang="en-US" sz="3200" i="1" dirty="0" smtClean="0">
                <a:solidFill>
                  <a:schemeClr val="tx1"/>
                </a:solidFill>
              </a:rPr>
              <a:t> </a:t>
            </a:r>
            <a:r>
              <a:rPr lang="en-US" sz="3200" i="1" dirty="0" err="1" smtClean="0">
                <a:solidFill>
                  <a:schemeClr val="tx1"/>
                </a:solidFill>
              </a:rPr>
              <a:t>triển</a:t>
            </a:r>
            <a:r>
              <a:rPr lang="en-US" sz="3200" i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+ </a:t>
            </a:r>
            <a:r>
              <a:rPr lang="en-US" sz="2800" dirty="0" err="1" smtClean="0">
                <a:solidFill>
                  <a:schemeClr val="tx1"/>
                </a:solidFill>
              </a:rPr>
              <a:t>Khắc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phục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các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nhược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điểm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hiện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có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+ </a:t>
            </a:r>
            <a:r>
              <a:rPr lang="en-US" sz="2800" dirty="0" err="1" smtClean="0">
                <a:solidFill>
                  <a:schemeClr val="tx1"/>
                </a:solidFill>
              </a:rPr>
              <a:t>Thêm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các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chức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năng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như</a:t>
            </a:r>
            <a:r>
              <a:rPr lang="en-US" sz="2800" dirty="0" smtClean="0">
                <a:solidFill>
                  <a:schemeClr val="tx1"/>
                </a:solidFill>
              </a:rPr>
              <a:t>: </a:t>
            </a:r>
            <a:r>
              <a:rPr lang="en-US" sz="2800" dirty="0" err="1" smtClean="0">
                <a:solidFill>
                  <a:schemeClr val="tx1"/>
                </a:solidFill>
              </a:rPr>
              <a:t>quản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lý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học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sinh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quản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lý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điểm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6. </a:t>
            </a:r>
            <a:r>
              <a:rPr lang="en-US" sz="3600" dirty="0" err="1" smtClean="0">
                <a:solidFill>
                  <a:srgbClr val="FF0000"/>
                </a:solidFill>
              </a:rPr>
              <a:t>Kết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luận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38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905000"/>
            <a:ext cx="8686799" cy="46482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Tài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khoản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4.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nd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2362200"/>
            <a:ext cx="8763000" cy="4495800"/>
          </a:xfrm>
          <a:prstGeom prst="rect">
            <a:avLst/>
          </a:prstGeom>
        </p:spPr>
      </p:pic>
      <p:pic>
        <p:nvPicPr>
          <p:cNvPr id="5" name="Picture 3" descr="sfss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19200" y="1447800"/>
            <a:ext cx="7543800" cy="158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vi-VN" sz="4400" b="1" dirty="0" smtClean="0">
                <a:solidFill>
                  <a:srgbClr val="FF0000"/>
                </a:solidFill>
                <a:latin typeface="Times New Roman" pitchFamily="18" charset="0"/>
              </a:rPr>
              <a:t>Xin chân thành cảm cô 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4400" b="1" dirty="0" smtClean="0">
                <a:solidFill>
                  <a:srgbClr val="FF0000"/>
                </a:solidFill>
                <a:latin typeface="Times New Roman" pitchFamily="18" charset="0"/>
              </a:rPr>
              <a:t>    </a:t>
            </a:r>
            <a:r>
              <a:rPr lang="vi-VN" sz="4400" b="1" dirty="0" smtClean="0">
                <a:solidFill>
                  <a:srgbClr val="FF0000"/>
                </a:solidFill>
                <a:latin typeface="Times New Roman" pitchFamily="18" charset="0"/>
              </a:rPr>
              <a:t>và các bạn đã lắng nghe 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97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Hiện</a:t>
            </a:r>
            <a:r>
              <a:rPr lang="en-US" dirty="0" smtClean="0">
                <a:solidFill>
                  <a:schemeClr val="tx1"/>
                </a:solidFill>
              </a:rPr>
              <a:t> nay </a:t>
            </a:r>
            <a:r>
              <a:rPr lang="en-US" dirty="0" err="1" smtClean="0">
                <a:solidFill>
                  <a:schemeClr val="tx1"/>
                </a:solidFill>
              </a:rPr>
              <a:t>cuộc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mạng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nghiệp</a:t>
            </a:r>
            <a:r>
              <a:rPr lang="en-US" dirty="0" smtClean="0">
                <a:solidFill>
                  <a:schemeClr val="tx1"/>
                </a:solidFill>
              </a:rPr>
              <a:t> 4.0 </a:t>
            </a:r>
            <a:r>
              <a:rPr lang="en-US" dirty="0" err="1" smtClean="0">
                <a:solidFill>
                  <a:schemeClr val="tx1"/>
                </a:solidFill>
              </a:rPr>
              <a:t>đang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vô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bùng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nổ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triển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hơn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giờ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hết</a:t>
            </a:r>
            <a:r>
              <a:rPr lang="en-US" dirty="0" smtClean="0">
                <a:solidFill>
                  <a:schemeClr val="tx1"/>
                </a:solidFill>
              </a:rPr>
              <a:t> CNTT </a:t>
            </a:r>
            <a:r>
              <a:rPr lang="en-US" dirty="0" err="1" smtClean="0">
                <a:solidFill>
                  <a:schemeClr val="tx1"/>
                </a:solidFill>
              </a:rPr>
              <a:t>là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một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trong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những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lĩnh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vực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trọng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phục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vụ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đắc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lực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hoạt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động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xã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hội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Với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những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đòi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hỏi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về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nghiệp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vụ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quản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lý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quan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doanh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nghiệp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ngày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càng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trở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nên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khắc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nên</a:t>
            </a:r>
            <a:r>
              <a:rPr lang="en-US" dirty="0" smtClean="0">
                <a:solidFill>
                  <a:schemeClr val="tx1"/>
                </a:solidFill>
              </a:rPr>
              <a:t> tin </a:t>
            </a:r>
            <a:r>
              <a:rPr lang="en-US" dirty="0" err="1" smtClean="0">
                <a:solidFill>
                  <a:schemeClr val="tx1"/>
                </a:solidFill>
              </a:rPr>
              <a:t>học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đã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trở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cụ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phổ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thay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thế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hầu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việc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thủ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con </a:t>
            </a:r>
            <a:r>
              <a:rPr lang="en-US" dirty="0" err="1" smtClean="0">
                <a:solidFill>
                  <a:schemeClr val="tx1"/>
                </a:solidFill>
              </a:rPr>
              <a:t>người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b="1" i="1" dirty="0" smtClean="0">
                <a:solidFill>
                  <a:schemeClr val="tx1"/>
                </a:solidFill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</a:rPr>
              <a:t>Hệ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thống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quản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lý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nhân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sự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và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tiền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lương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là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một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giải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pháp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cần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thiết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trong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số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đó</a:t>
            </a:r>
            <a:r>
              <a:rPr lang="en-US" b="1" i="1" dirty="0" smtClean="0">
                <a:solidFill>
                  <a:schemeClr val="tx1"/>
                </a:solidFill>
              </a:rPr>
              <a:t>.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1. </a:t>
            </a:r>
            <a:r>
              <a:rPr lang="en-US" sz="3600" b="1" dirty="0" err="1" smtClean="0">
                <a:solidFill>
                  <a:srgbClr val="FF0000"/>
                </a:solidFill>
              </a:rPr>
              <a:t>Lời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nói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đầu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1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/>
          <a:lstStyle/>
          <a:p>
            <a:endParaRPr lang="en-US" sz="2800" i="1" dirty="0" smtClean="0">
              <a:solidFill>
                <a:schemeClr val="tx1"/>
              </a:solidFill>
            </a:endParaRPr>
          </a:p>
          <a:p>
            <a:r>
              <a:rPr lang="en-US" sz="2800" i="1" dirty="0" err="1" smtClean="0">
                <a:solidFill>
                  <a:schemeClr val="tx1"/>
                </a:solidFill>
              </a:rPr>
              <a:t>Xây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dựng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phần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mềm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hỗ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trợ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cho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công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việc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quản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lý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nhân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sự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trường</a:t>
            </a:r>
            <a:r>
              <a:rPr lang="en-US" sz="2800" i="1" dirty="0" smtClean="0">
                <a:solidFill>
                  <a:schemeClr val="tx1"/>
                </a:solidFill>
              </a:rPr>
              <a:t> THPT </a:t>
            </a:r>
            <a:r>
              <a:rPr lang="en-US" sz="2800" i="1" dirty="0" err="1" smtClean="0">
                <a:solidFill>
                  <a:schemeClr val="tx1"/>
                </a:solidFill>
              </a:rPr>
              <a:t>gồm</a:t>
            </a:r>
            <a:r>
              <a:rPr lang="en-US" sz="2800" i="1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sz="2800" i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+ </a:t>
            </a:r>
            <a:r>
              <a:rPr lang="en-US" dirty="0" err="1" smtClean="0">
                <a:solidFill>
                  <a:schemeClr val="tx1"/>
                </a:solidFill>
              </a:rPr>
              <a:t>Cập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thông</a:t>
            </a:r>
            <a:r>
              <a:rPr lang="en-US" dirty="0" smtClean="0">
                <a:solidFill>
                  <a:schemeClr val="tx1"/>
                </a:solidFill>
              </a:rPr>
              <a:t> tin.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+ </a:t>
            </a:r>
            <a:r>
              <a:rPr lang="en-US" dirty="0" err="1" smtClean="0">
                <a:solidFill>
                  <a:schemeClr val="tx1"/>
                </a:solidFill>
              </a:rPr>
              <a:t>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cứu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+ </a:t>
            </a:r>
            <a:r>
              <a:rPr lang="en-US" dirty="0" err="1" smtClean="0">
                <a:solidFill>
                  <a:schemeClr val="tx1"/>
                </a:solidFill>
              </a:rPr>
              <a:t>Nhập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xuất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	+ </a:t>
            </a:r>
            <a:r>
              <a:rPr lang="en-US" dirty="0" err="1" smtClean="0">
                <a:solidFill>
                  <a:schemeClr val="tx1"/>
                </a:solidFill>
              </a:rPr>
              <a:t>Thống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lương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2. </a:t>
            </a:r>
            <a:r>
              <a:rPr lang="en-US" sz="3600" b="1" dirty="0" err="1" smtClean="0">
                <a:solidFill>
                  <a:srgbClr val="FF0000"/>
                </a:solidFill>
              </a:rPr>
              <a:t>Phạm</a:t>
            </a:r>
            <a:r>
              <a:rPr lang="en-US" sz="3600" b="1" dirty="0" smtClean="0">
                <a:solidFill>
                  <a:srgbClr val="FF0000"/>
                </a:solidFill>
              </a:rPr>
              <a:t> vi </a:t>
            </a:r>
            <a:r>
              <a:rPr lang="en-US" sz="3600" b="1" dirty="0" err="1" smtClean="0">
                <a:solidFill>
                  <a:srgbClr val="FF0000"/>
                </a:solidFill>
              </a:rPr>
              <a:t>đồ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án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8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600" i="1" dirty="0" smtClean="0">
              <a:solidFill>
                <a:schemeClr val="tx1"/>
              </a:solidFill>
            </a:endParaRPr>
          </a:p>
          <a:p>
            <a:pPr lvl="1"/>
            <a:r>
              <a:rPr lang="en-US" sz="2800" i="1" dirty="0" err="1" smtClean="0">
                <a:solidFill>
                  <a:schemeClr val="tx1"/>
                </a:solidFill>
              </a:rPr>
              <a:t>Tìm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hiểu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và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nghiên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cứu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sâu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hơn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công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tác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quản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lý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nhân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sự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và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tiền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lương</a:t>
            </a:r>
            <a:r>
              <a:rPr lang="en-US" sz="2800" i="1" dirty="0" smtClean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sz="2800" i="1" dirty="0">
              <a:solidFill>
                <a:schemeClr val="tx1"/>
              </a:solidFill>
            </a:endParaRPr>
          </a:p>
          <a:p>
            <a:pPr lvl="1"/>
            <a:r>
              <a:rPr lang="en-US" sz="2800" i="1" dirty="0" err="1" smtClean="0">
                <a:solidFill>
                  <a:schemeClr val="tx1"/>
                </a:solidFill>
              </a:rPr>
              <a:t>Nâng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cao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khả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năng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lập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trình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của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người</a:t>
            </a:r>
            <a:r>
              <a:rPr lang="en-US" sz="2800" i="1" dirty="0" smtClean="0">
                <a:solidFill>
                  <a:schemeClr val="tx1"/>
                </a:solidFill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</a:rPr>
              <a:t>viết</a:t>
            </a:r>
            <a:r>
              <a:rPr lang="en-US" sz="2800" i="1" dirty="0" smtClean="0">
                <a:solidFill>
                  <a:schemeClr val="tx1"/>
                </a:solidFill>
              </a:rPr>
              <a:t>.</a:t>
            </a:r>
            <a:endParaRPr lang="en-US" sz="2800" i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3. </a:t>
            </a:r>
            <a:r>
              <a:rPr lang="en-US" sz="3600" dirty="0" err="1" smtClean="0">
                <a:solidFill>
                  <a:srgbClr val="FF0000"/>
                </a:solidFill>
              </a:rPr>
              <a:t>Mục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đích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đồ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án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5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305799" cy="4953000"/>
          </a:xfrm>
        </p:spPr>
        <p:txBody>
          <a:bodyPr/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Sơ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đồ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bộ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máy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nhân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sự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4.Phân </a:t>
            </a:r>
            <a:r>
              <a:rPr lang="en-US" sz="3600" dirty="0" err="1">
                <a:solidFill>
                  <a:srgbClr val="FF0000"/>
                </a:solidFill>
              </a:rPr>
              <a:t>tích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đồ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án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8686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91" y="2286000"/>
            <a:ext cx="2743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88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47800"/>
            <a:ext cx="8762999" cy="525780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Sơ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đồ</a:t>
            </a:r>
            <a:r>
              <a:rPr lang="en-US" sz="2800" dirty="0" smtClean="0">
                <a:solidFill>
                  <a:schemeClr val="tx1"/>
                </a:solidFill>
              </a:rPr>
              <a:t> relationship </a:t>
            </a:r>
            <a:r>
              <a:rPr lang="en-US" sz="2800" dirty="0" err="1" smtClean="0">
                <a:solidFill>
                  <a:schemeClr val="tx1"/>
                </a:solidFill>
              </a:rPr>
              <a:t>của</a:t>
            </a:r>
            <a:r>
              <a:rPr lang="en-US" sz="2800" dirty="0" smtClean="0">
                <a:solidFill>
                  <a:schemeClr val="tx1"/>
                </a:solidFill>
              </a:rPr>
              <a:t> CSDL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4.Phân </a:t>
            </a:r>
            <a:r>
              <a:rPr lang="en-US" sz="3600" dirty="0" err="1" smtClean="0">
                <a:solidFill>
                  <a:srgbClr val="FF0000"/>
                </a:solidFill>
              </a:rPr>
              <a:t>tích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đồ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án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7170" name="Picture 2" descr="https://scontent.fsgn5-5.fna.fbcdn.net/v/t1.15752-9/45562003_506437703167763_930940492189794304_n.png?_nc_cat=108&amp;_nc_ht=scontent.fsgn5-5.fna&amp;oh=f686ab3946c85cdfd955187dea0d7f3b&amp;oe=5C88C5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763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29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524000"/>
            <a:ext cx="8686799" cy="52577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Đăng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nhập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5</a:t>
            </a:r>
            <a:r>
              <a:rPr lang="en-US" sz="3600" dirty="0" smtClean="0">
                <a:solidFill>
                  <a:srgbClr val="FF0000"/>
                </a:solidFill>
              </a:rPr>
              <a:t>.Demo </a:t>
            </a:r>
            <a:r>
              <a:rPr lang="en-US" sz="3600" dirty="0" err="1" smtClean="0">
                <a:solidFill>
                  <a:srgbClr val="FF0000"/>
                </a:solidFill>
              </a:rPr>
              <a:t>chương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trình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" y="2057400"/>
            <a:ext cx="8229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657600"/>
            <a:ext cx="3024187" cy="221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31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524000"/>
            <a:ext cx="8686799" cy="533400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Quản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lý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nhân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viên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</a:t>
            </a:r>
            <a:r>
              <a:rPr lang="en-US" sz="3600" b="1" dirty="0" smtClean="0">
                <a:solidFill>
                  <a:srgbClr val="FF0000"/>
                </a:solidFill>
              </a:rPr>
              <a:t>. Demo </a:t>
            </a:r>
            <a:r>
              <a:rPr lang="en-US" sz="3600" b="1" dirty="0" err="1" smtClean="0">
                <a:solidFill>
                  <a:srgbClr val="FF0000"/>
                </a:solidFill>
              </a:rPr>
              <a:t>chương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trình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https://scontent.fsgn5-1.fna.fbcdn.net/v/t1.15752-9/45376327_1856348687747785_350529400766201856_n.png?_nc_cat=101&amp;_nc_ht=scontent.fsgn5-1.fna&amp;oh=2c35cb77e0969423bf92bb39eab01f38&amp;oe=5C86A8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1"/>
            <a:ext cx="8915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2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577</TotalTime>
  <Words>386</Words>
  <Application>Microsoft Office PowerPoint</Application>
  <PresentationFormat>On-screen Show (4:3)</PresentationFormat>
  <Paragraphs>93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Waveform</vt:lpstr>
      <vt:lpstr>BỘ CÔNG THƯƠNG TRƯỜNG ĐẠI HỌC CÔNG NGHIỆP THỰC PHẨM TP.HCM KHOA CÔNG NGHỆ THÔNG TIN </vt:lpstr>
      <vt:lpstr>NỘI DUNG TRÌNH BÀY</vt:lpstr>
      <vt:lpstr>1. Lời nói đầu</vt:lpstr>
      <vt:lpstr>2. Phạm vi đồ án</vt:lpstr>
      <vt:lpstr>3. Mục đích đồ án</vt:lpstr>
      <vt:lpstr>4.Phân tích đồ án</vt:lpstr>
      <vt:lpstr>4.Phân tích đồ án</vt:lpstr>
      <vt:lpstr>5.Demo chương trình</vt:lpstr>
      <vt:lpstr>5. Demo chương trình</vt:lpstr>
      <vt:lpstr>5. Demo chương trình</vt:lpstr>
      <vt:lpstr>5. Demo chương trình</vt:lpstr>
      <vt:lpstr>5. Demo chương trình</vt:lpstr>
      <vt:lpstr>5. Demo chương trình</vt:lpstr>
      <vt:lpstr>5. Demo chương trình</vt:lpstr>
      <vt:lpstr>5. Demo chương trình</vt:lpstr>
      <vt:lpstr>5. Demo chương trình</vt:lpstr>
      <vt:lpstr>5.Dem0 chương trình</vt:lpstr>
      <vt:lpstr>5. Demo chương trình</vt:lpstr>
      <vt:lpstr>5. Demo chương trình</vt:lpstr>
      <vt:lpstr>5. Demo chương trình</vt:lpstr>
      <vt:lpstr>5. Demo chương trình</vt:lpstr>
      <vt:lpstr>5.Dem0 chương trình</vt:lpstr>
      <vt:lpstr>5. Demo chương trình</vt:lpstr>
      <vt:lpstr>6. Kết luận</vt:lpstr>
      <vt:lpstr>6. Kết luận</vt:lpstr>
      <vt:lpstr>4. Demo chương trình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BỘ CÔNG THƯƠNG TRƯỜNG ĐẠI HỌC CÔNG NGHIỆP THỰC PHẨM TP.HCM</dc:title>
  <dc:creator>Dell</dc:creator>
  <cp:lastModifiedBy>Dell</cp:lastModifiedBy>
  <cp:revision>78</cp:revision>
  <dcterms:created xsi:type="dcterms:W3CDTF">2018-11-05T15:42:40Z</dcterms:created>
  <dcterms:modified xsi:type="dcterms:W3CDTF">2018-11-06T01:20:14Z</dcterms:modified>
</cp:coreProperties>
</file>